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96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32A5C-F2AD-4D46-9CE7-55DE9708236B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6112-98B7-400F-8132-EAAB5D5E7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7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46112-98B7-400F-8132-EAAB5D5E7F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27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35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4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09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63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1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97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1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19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3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0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6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2B2E5588-66A0-684B-A7FA-A9C9F453B383}" type="datetimeFigureOut">
              <a:rPr lang="en-US" smtClean="0"/>
              <a:t>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A27E466-28BA-D24B-8E86-15CC97AE8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frig cards wk_templ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" y="0"/>
            <a:ext cx="9092678" cy="702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9763" y="1792240"/>
            <a:ext cx="1159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dirty="0"/>
              <a:t> Be kind to your family and friends. 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 rot="21159333">
            <a:off x="1196703" y="1024840"/>
            <a:ext cx="144003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 smtClean="0"/>
              <a:t>Kindness - </a:t>
            </a:r>
            <a:r>
              <a:rPr lang="en-US" sz="800" b="1" dirty="0" smtClean="0"/>
              <a:t>Showing </a:t>
            </a:r>
            <a:r>
              <a:rPr lang="en-US" sz="800" b="1" dirty="0"/>
              <a:t>others they are valuable by how you treat them. </a:t>
            </a:r>
            <a:endParaRPr lang="en-US" sz="800" b="1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4582" y="1098073"/>
            <a:ext cx="13868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 smtClean="0">
              <a:solidFill>
                <a:schemeClr val="bg1"/>
              </a:solidFill>
            </a:endParaRPr>
          </a:p>
          <a:p>
            <a:endParaRPr lang="en-US" sz="1100" dirty="0" smtClean="0">
              <a:solidFill>
                <a:schemeClr val="bg1"/>
              </a:solidFill>
            </a:endParaRP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 </a:t>
            </a:r>
            <a:r>
              <a:rPr lang="en-US" sz="1200" dirty="0">
                <a:solidFill>
                  <a:schemeClr val="bg1"/>
                </a:solidFill>
              </a:rPr>
              <a:t>“Do to others as you want them to do to you.” </a:t>
            </a:r>
            <a:endParaRPr lang="en-US" sz="1200" dirty="0" smtClean="0">
              <a:solidFill>
                <a:schemeClr val="bg1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Luke </a:t>
            </a:r>
            <a:r>
              <a:rPr lang="en-US" sz="1200" dirty="0">
                <a:solidFill>
                  <a:schemeClr val="bg1"/>
                </a:solidFill>
              </a:rPr>
              <a:t>6:31, </a:t>
            </a:r>
            <a:r>
              <a:rPr lang="en-US" sz="1200" dirty="0" err="1">
                <a:solidFill>
                  <a:schemeClr val="bg1"/>
                </a:solidFill>
              </a:rPr>
              <a:t>NIrV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1417070">
            <a:off x="1299716" y="4068509"/>
            <a:ext cx="1084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latin typeface="Gill Sans"/>
                <a:cs typeface="Gill Sans"/>
              </a:rPr>
              <a:t>Check out the activity on the back of this card.  If you like what you see, check out: </a:t>
            </a:r>
            <a:r>
              <a:rPr lang="en-US" sz="700" b="1" dirty="0" err="1" smtClean="0">
                <a:latin typeface="Gill Sans"/>
                <a:cs typeface="Gill Sans"/>
              </a:rPr>
              <a:t>crosspointweb.org</a:t>
            </a:r>
            <a:r>
              <a:rPr lang="en-US" sz="700" b="1" dirty="0" smtClean="0">
                <a:latin typeface="Gill Sans"/>
                <a:cs typeface="Gill Sans"/>
              </a:rPr>
              <a:t>/kids/</a:t>
            </a:r>
            <a:endParaRPr lang="en-US" sz="700" b="1" dirty="0">
              <a:latin typeface="Gill Sans"/>
              <a:cs typeface="Gill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063" y="1376575"/>
            <a:ext cx="132990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050" dirty="0"/>
          </a:p>
          <a:p>
            <a:pPr algn="ctr"/>
            <a:r>
              <a:rPr lang="en-US" sz="1200" dirty="0"/>
              <a:t> </a:t>
            </a:r>
            <a:r>
              <a:rPr lang="en-US" sz="1200" dirty="0">
                <a:solidFill>
                  <a:schemeClr val="bg1"/>
                </a:solidFill>
              </a:rPr>
              <a:t>“Do to others as you want them to do to you.”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Luke 6:31, </a:t>
            </a:r>
            <a:r>
              <a:rPr lang="en-US" sz="1200" dirty="0" err="1">
                <a:solidFill>
                  <a:schemeClr val="bg1"/>
                </a:solidFill>
              </a:rPr>
              <a:t>NIrV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243251">
            <a:off x="1969253" y="5320184"/>
            <a:ext cx="1846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 rot="21182638">
            <a:off x="6408196" y="5465255"/>
            <a:ext cx="18466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1000" i="1" dirty="0">
              <a:solidFill>
                <a:schemeClr val="bg1"/>
              </a:solidFill>
            </a:endParaRPr>
          </a:p>
          <a:p>
            <a:pPr algn="ctr"/>
            <a:endParaRPr lang="en-US" sz="1000" i="1" dirty="0">
              <a:solidFill>
                <a:schemeClr val="bg1"/>
              </a:solidFill>
            </a:endParaRPr>
          </a:p>
          <a:p>
            <a:pPr algn="ctr"/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351911">
            <a:off x="2385932" y="3936516"/>
            <a:ext cx="142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17" name="Rectangle 16"/>
          <p:cNvSpPr/>
          <p:nvPr/>
        </p:nvSpPr>
        <p:spPr>
          <a:xfrm rot="320318">
            <a:off x="6781471" y="3970306"/>
            <a:ext cx="14592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 rot="21417070">
            <a:off x="5819426" y="3987545"/>
            <a:ext cx="1084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smtClean="0">
                <a:latin typeface="Gill Sans"/>
                <a:cs typeface="Gill Sans"/>
              </a:rPr>
              <a:t>Check out the activity on the back of this card.  If you like what you see, check out: </a:t>
            </a:r>
            <a:r>
              <a:rPr lang="en-US" sz="700" b="1" dirty="0" err="1" smtClean="0">
                <a:latin typeface="Gill Sans"/>
                <a:cs typeface="Gill Sans"/>
              </a:rPr>
              <a:t>crosspointweb.org</a:t>
            </a:r>
            <a:r>
              <a:rPr lang="en-US" sz="700" b="1" dirty="0" smtClean="0">
                <a:latin typeface="Gill Sans"/>
                <a:cs typeface="Gill Sans"/>
              </a:rPr>
              <a:t>/kids/</a:t>
            </a:r>
            <a:endParaRPr lang="en-US" sz="700" b="1" dirty="0">
              <a:latin typeface="Gill Sans"/>
              <a:cs typeface="Gill San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30446" y="5375294"/>
            <a:ext cx="9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February</a:t>
            </a:r>
          </a:p>
          <a:p>
            <a:pPr algn="ctr"/>
            <a:r>
              <a:rPr lang="en-US" sz="900" dirty="0" smtClean="0"/>
              <a:t>Week 2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7534686" y="5435600"/>
            <a:ext cx="978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February</a:t>
            </a:r>
          </a:p>
          <a:p>
            <a:pPr algn="ctr"/>
            <a:r>
              <a:rPr lang="en-US" sz="900" dirty="0"/>
              <a:t>Week </a:t>
            </a:r>
            <a:r>
              <a:rPr lang="en-US" sz="900" dirty="0" smtClean="0"/>
              <a:t>2</a:t>
            </a:r>
            <a:endParaRPr lang="en-US" sz="900" dirty="0"/>
          </a:p>
          <a:p>
            <a:pPr algn="ctr"/>
            <a:endParaRPr lang="en-US" sz="900" dirty="0"/>
          </a:p>
        </p:txBody>
      </p:sp>
      <p:sp>
        <p:nvSpPr>
          <p:cNvPr id="2" name="Rectangle 1"/>
          <p:cNvSpPr/>
          <p:nvPr/>
        </p:nvSpPr>
        <p:spPr>
          <a:xfrm rot="21180475">
            <a:off x="1089826" y="4932239"/>
            <a:ext cx="1735935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/>
              <a:t>     </a:t>
            </a:r>
            <a:endParaRPr lang="en-US" sz="900" dirty="0"/>
          </a:p>
          <a:p>
            <a:r>
              <a:rPr lang="en-US" sz="900" dirty="0"/>
              <a:t> </a:t>
            </a:r>
            <a:r>
              <a:rPr lang="en-US" sz="1000" dirty="0" smtClean="0"/>
              <a:t>  </a:t>
            </a:r>
            <a:r>
              <a:rPr lang="en-US" sz="1000" dirty="0"/>
              <a:t> </a:t>
            </a:r>
            <a:r>
              <a:rPr lang="en-US" sz="1000" dirty="0" smtClean="0"/>
              <a:t>    </a:t>
            </a:r>
          </a:p>
          <a:p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   </a:t>
            </a:r>
            <a:endParaRPr lang="en-US" sz="1000" dirty="0"/>
          </a:p>
          <a:p>
            <a:pPr algn="ctr"/>
            <a:r>
              <a:rPr lang="en-US" sz="1000" dirty="0"/>
              <a:t> </a:t>
            </a:r>
            <a:r>
              <a:rPr lang="en-US" sz="1000" b="1" dirty="0">
                <a:solidFill>
                  <a:schemeClr val="bg1"/>
                </a:solidFill>
              </a:rPr>
              <a:t>Ruth and Boaz 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Ruth 1 &amp; 2 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21320912">
            <a:off x="5710101" y="5219791"/>
            <a:ext cx="178690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 </a:t>
            </a:r>
            <a:endParaRPr lang="en-US" sz="900" dirty="0" smtClean="0"/>
          </a:p>
          <a:p>
            <a:pPr algn="ctr"/>
            <a:r>
              <a:rPr lang="da-DK" sz="1000" b="1" dirty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r>
              <a:rPr lang="en-US" sz="1000" b="1" dirty="0">
                <a:solidFill>
                  <a:schemeClr val="bg1"/>
                </a:solidFill>
              </a:rPr>
              <a:t>Ruth and Boaz </a:t>
            </a: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1000" b="1" i="1" dirty="0">
                <a:solidFill>
                  <a:schemeClr val="bg1"/>
                </a:solidFill>
              </a:rPr>
              <a:t>Ruth 1 &amp; 2 </a:t>
            </a:r>
            <a:endParaRPr lang="en-US" sz="1000" b="1" dirty="0">
              <a:solidFill>
                <a:schemeClr val="bg1"/>
              </a:solidFill>
            </a:endParaRPr>
          </a:p>
          <a:p>
            <a:pPr algn="ctr"/>
            <a:endParaRPr lang="en-US" sz="10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1159333">
            <a:off x="5782272" y="1048360"/>
            <a:ext cx="143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Kindness - Showing others they are valuable by how you treat them</a:t>
            </a:r>
            <a:endParaRPr lang="en-US" sz="800" b="1" dirty="0"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63770" y="1784364"/>
            <a:ext cx="1159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1050" smtClean="0"/>
              <a:t> </a:t>
            </a:r>
            <a:r>
              <a:rPr lang="en-US" sz="1050" dirty="0"/>
              <a:t>Be kind to your family and friends. 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 rot="293197">
            <a:off x="2366204" y="3063006"/>
            <a:ext cx="164130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/>
          </a:p>
          <a:p>
            <a:r>
              <a:rPr lang="en-US" sz="1000" b="1" dirty="0"/>
              <a:t>Ask a kid: </a:t>
            </a:r>
            <a:r>
              <a:rPr lang="en-US" sz="1000" dirty="0"/>
              <a:t>What is something you might have to sacrifice to show kindness to someone else? </a:t>
            </a:r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b="1" dirty="0"/>
              <a:t>Ask a parent: </a:t>
            </a:r>
            <a:r>
              <a:rPr lang="en-US" sz="1000" dirty="0"/>
              <a:t>What act of kindness by someone else inspired you to be kind?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rot="293197">
            <a:off x="6924476" y="3090992"/>
            <a:ext cx="164130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dirty="0"/>
          </a:p>
          <a:p>
            <a:r>
              <a:rPr lang="en-US" sz="1000" b="1" dirty="0"/>
              <a:t>Ask a kid: </a:t>
            </a:r>
            <a:r>
              <a:rPr lang="en-US" sz="1000" dirty="0"/>
              <a:t>What is something you might have to sacrifice to show kindness to someone else? </a:t>
            </a:r>
            <a:endParaRPr lang="en-US" sz="1000" dirty="0" smtClean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1000" b="1" dirty="0"/>
              <a:t>Ask a parent: </a:t>
            </a:r>
            <a:r>
              <a:rPr lang="en-US" sz="1000" dirty="0"/>
              <a:t>What act of kindness by someone else inspired you to be kind? 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249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9905</TotalTime>
  <Words>224</Words>
  <Application>Microsoft Office PowerPoint</Application>
  <PresentationFormat>On-screen Show (4:3)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Century Gothic</vt:lpstr>
      <vt:lpstr>Gill Sans</vt:lpstr>
      <vt:lpstr>Times New Roman</vt:lpstr>
      <vt:lpstr>Wingdings 3</vt:lpstr>
      <vt:lpstr>Ion Boardroom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 Walters</dc:creator>
  <cp:lastModifiedBy>Fenchak</cp:lastModifiedBy>
  <cp:revision>75</cp:revision>
  <cp:lastPrinted>2012-03-03T22:30:41Z</cp:lastPrinted>
  <dcterms:created xsi:type="dcterms:W3CDTF">2012-03-03T21:25:36Z</dcterms:created>
  <dcterms:modified xsi:type="dcterms:W3CDTF">2015-01-18T19:39:21Z</dcterms:modified>
</cp:coreProperties>
</file>